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6858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80" autoAdjust="0"/>
    <p:restoredTop sz="94660"/>
  </p:normalViewPr>
  <p:slideViewPr>
    <p:cSldViewPr snapToGrid="0">
      <p:cViewPr varScale="1">
        <p:scale>
          <a:sx n="165" d="100"/>
          <a:sy n="165" d="100"/>
        </p:scale>
        <p:origin x="308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122363"/>
            <a:ext cx="58293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3602038"/>
            <a:ext cx="5143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136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313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50544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94812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20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1709740"/>
            <a:ext cx="59150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4589465"/>
            <a:ext cx="59150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10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825625"/>
            <a:ext cx="29146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1825625"/>
            <a:ext cx="29146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723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365127"/>
            <a:ext cx="59150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1681163"/>
            <a:ext cx="290125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2505075"/>
            <a:ext cx="2901255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681163"/>
            <a:ext cx="2915543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2505075"/>
            <a:ext cx="2915543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056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097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6633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987427"/>
            <a:ext cx="347186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282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57200"/>
            <a:ext cx="221188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987427"/>
            <a:ext cx="347186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057400"/>
            <a:ext cx="221188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548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365127"/>
            <a:ext cx="59150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825625"/>
            <a:ext cx="59150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40CDA-7736-47ED-87FF-AA178934745E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6356352"/>
            <a:ext cx="1543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6B932-A5C2-4FEC-A703-C0254ED6B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7214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3F23A7-0692-492D-9FC4-8AA870BCF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9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B7CC71D-1A48-4EB9-96C9-DB4EB08D2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84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DE335C-144C-4DFC-A454-5CCB900EA6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64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C490F3-180F-4322-B52A-0CCD3D33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69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FFE425-864E-46B8-A8AF-D99818A7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157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1E7EC5-EEAB-4BD4-B078-6E6E681BF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50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B2DFFB5-9897-4DC9-9508-5E9F47F6C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70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72C6DD-5FDA-40F8-9190-4E6359512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6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94214C-B78D-4851-9B99-96D790D2A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518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0FEC38-04A8-4EC9-902B-63BBFF79A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924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10F600-11CE-4AA9-BB0D-853D5ABCDE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25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5030FD-45F8-436B-8A09-A772DDFF3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32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2B3BEED-1FD0-44B5-814C-3A7FB847F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60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32AE45-1A68-4DD5-B775-71F00EE04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561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19508F-20C4-4B7B-ACC8-B53DB3831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39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B0B217-EBDC-4C1B-B63C-FD7210B29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91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7E5F2C-2C6E-4B75-A8FD-EB8FA3A58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2260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96BC47-1953-4229-A822-E4D9D48F2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98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C51D76-1CE0-49F5-A65C-CB94CE183B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607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97E63F-51DE-41F2-96E7-4834FC29E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9951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55FD65-31DC-48F7-A628-73C48FE40C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8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0D753D-6465-42AC-B1A1-C6E88F1BC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5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643FB6-888C-4EBA-80C9-C1415F622E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870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219DC30-36F0-4C96-9002-B77A77ECC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8927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740B79E-DAA1-4816-843B-40891D72C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1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5DCDC11-20E1-4ADC-BE47-7453B9EB5A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46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CF91BF-01C3-4AD0-A0B3-C3992375D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119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16E298-F4D2-4790-B08E-3024A869C6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4321CE-25B6-45EF-B914-14ED685BF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3640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FC8C6D-BFC6-42B8-BBC6-96695933B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05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12D6B41-C49A-47E1-B673-63A8DA153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122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0</Words>
  <Application>Microsoft Office PowerPoint</Application>
  <PresentationFormat>Произвольный</PresentationFormat>
  <Paragraphs>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Бессонова Ирина Юрьевна</dc:creator>
  <cp:lastModifiedBy>Бессонова Ирина Юрьевна</cp:lastModifiedBy>
  <cp:revision>1</cp:revision>
  <dcterms:created xsi:type="dcterms:W3CDTF">2025-06-25T13:24:07Z</dcterms:created>
  <dcterms:modified xsi:type="dcterms:W3CDTF">2025-06-25T13:26:42Z</dcterms:modified>
</cp:coreProperties>
</file>